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16" r:id="rId2"/>
    <p:sldId id="344" r:id="rId3"/>
    <p:sldId id="345" r:id="rId4"/>
    <p:sldId id="361" r:id="rId5"/>
    <p:sldId id="346" r:id="rId6"/>
    <p:sldId id="347" r:id="rId7"/>
    <p:sldId id="362" r:id="rId8"/>
    <p:sldId id="363" r:id="rId9"/>
    <p:sldId id="348" r:id="rId10"/>
    <p:sldId id="359" r:id="rId11"/>
    <p:sldId id="360" r:id="rId12"/>
    <p:sldId id="353" r:id="rId13"/>
    <p:sldId id="354" r:id="rId14"/>
    <p:sldId id="349" r:id="rId15"/>
    <p:sldId id="351" r:id="rId16"/>
    <p:sldId id="352" r:id="rId17"/>
    <p:sldId id="355" r:id="rId18"/>
    <p:sldId id="356" r:id="rId19"/>
    <p:sldId id="358" r:id="rId20"/>
    <p:sldId id="357" r:id="rId21"/>
    <p:sldId id="35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84326"/>
  </p:normalViewPr>
  <p:slideViewPr>
    <p:cSldViewPr snapToGrid="0" snapToObjects="1">
      <p:cViewPr>
        <p:scale>
          <a:sx n="114" d="100"/>
          <a:sy n="114" d="100"/>
        </p:scale>
        <p:origin x="1056" y="-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commandline/wsl/install_guid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rozip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nda.io/docs/using/envs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2 (OS mediated)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your container kernel doesn’t match host then you don’t gain anything from containers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</a:t>
            </a:r>
            <a:r>
              <a:rPr lang="is-IS" dirty="0" smtClean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hlinkClick r:id="rId2"/>
              </a:rPr>
              <a:t>reprozip.readthedocs.io/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Run your code through the </a:t>
            </a:r>
            <a:r>
              <a:rPr lang="en-US" dirty="0" err="1" smtClean="0">
                <a:latin typeface="Calibri" charset="0"/>
              </a:rPr>
              <a:t>reprozip</a:t>
            </a:r>
            <a:r>
              <a:rPr lang="en-US" dirty="0" smtClean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Tarball</a:t>
            </a:r>
            <a:endParaRPr lang="en-US" dirty="0" smtClean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Others</a:t>
            </a:r>
            <a:r>
              <a:rPr lang="mr-IN" dirty="0" smtClean="0">
                <a:latin typeface="Calibri" charset="0"/>
              </a:rPr>
              <a:t>…</a:t>
            </a:r>
            <a:r>
              <a:rPr lang="en-US" dirty="0" smtClean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Thought 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21639</TotalTime>
  <Words>939</Words>
  <Application>Microsoft Macintosh PowerPoint</Application>
  <PresentationFormat>On-screen Show (4:3)</PresentationFormat>
  <Paragraphs>169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Mangal</vt:lpstr>
      <vt:lpstr>Office Theme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555</cp:revision>
  <dcterms:created xsi:type="dcterms:W3CDTF">2015-01-21T04:58:27Z</dcterms:created>
  <dcterms:modified xsi:type="dcterms:W3CDTF">2018-05-15T17:00:22Z</dcterms:modified>
</cp:coreProperties>
</file>